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8760" cy="575784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4953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2025-06-10T13:09:47Z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